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8" r:id="rId5"/>
    <p:sldId id="259" r:id="rId6"/>
    <p:sldId id="260" r:id="rId7"/>
    <p:sldId id="262" r:id="rId8"/>
    <p:sldId id="263" r:id="rId9"/>
    <p:sldId id="269" r:id="rId10"/>
    <p:sldId id="264" r:id="rId11"/>
    <p:sldId id="265" r:id="rId12"/>
    <p:sldId id="270" r:id="rId13"/>
    <p:sldId id="271" r:id="rId14"/>
    <p:sldId id="267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87466"/>
  </p:normalViewPr>
  <p:slideViewPr>
    <p:cSldViewPr snapToGrid="0" snapToObjects="1">
      <p:cViewPr varScale="1">
        <p:scale>
          <a:sx n="90" d="100"/>
          <a:sy n="90" d="100"/>
        </p:scale>
        <p:origin x="3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6EE73-B386-8645-9668-DC5430DA74A2}" type="datetimeFigureOut">
              <a:rPr lang="en-US" smtClean="0"/>
              <a:t>3/24/21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BC303-F1FA-874E-AC7F-DD0472319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7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articles,</a:t>
            </a:r>
            <a:r>
              <a:rPr lang="zh-CN" altLang="en-US" dirty="0"/>
              <a:t> </a:t>
            </a:r>
            <a:r>
              <a:rPr lang="en-US" altLang="zh-CN" dirty="0"/>
              <a:t>pilot</a:t>
            </a:r>
            <a:r>
              <a:rPr lang="zh-CN" altLang="en-US" dirty="0"/>
              <a:t> </a:t>
            </a:r>
            <a:r>
              <a:rPr lang="en-US" altLang="zh-CN" dirty="0"/>
              <a:t>studies,</a:t>
            </a:r>
            <a:r>
              <a:rPr lang="zh-CN" altLang="en-US" dirty="0"/>
              <a:t> </a:t>
            </a:r>
            <a:r>
              <a:rPr lang="en-US" altLang="zh-CN" dirty="0"/>
              <a:t>looking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  <a:r>
              <a:rPr lang="zh-CN" altLang="en-US" dirty="0"/>
              <a:t> </a:t>
            </a:r>
            <a:r>
              <a:rPr lang="en-US" altLang="zh-CN" dirty="0"/>
              <a:t>ways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applying</a:t>
            </a:r>
            <a:r>
              <a:rPr lang="zh-CN" altLang="en-US" dirty="0"/>
              <a:t> </a:t>
            </a:r>
            <a:r>
              <a:rPr lang="en-US" altLang="zh-CN" dirty="0"/>
              <a:t>psychology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education,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influencing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behavior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person</a:t>
            </a:r>
          </a:p>
          <a:p>
            <a:endParaRPr lang="en-US" altLang="zh-CN" dirty="0"/>
          </a:p>
          <a:p>
            <a:r>
              <a:rPr lang="en-US" altLang="zh-CN" dirty="0"/>
              <a:t>Raising</a:t>
            </a:r>
            <a:r>
              <a:rPr lang="zh-CN" altLang="en-US" dirty="0"/>
              <a:t> </a:t>
            </a:r>
            <a:r>
              <a:rPr lang="en-US" altLang="zh-CN" dirty="0"/>
              <a:t>awareness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improve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neighborhood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6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Chinese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vacation,</a:t>
            </a:r>
            <a:r>
              <a:rPr lang="zh-CN" altLang="en-US" dirty="0"/>
              <a:t> </a:t>
            </a:r>
            <a:r>
              <a:rPr lang="en-US" altLang="zh-CN" dirty="0"/>
              <a:t>delivery</a:t>
            </a:r>
            <a:r>
              <a:rPr lang="zh-CN" altLang="en-US" dirty="0"/>
              <a:t> </a:t>
            </a:r>
            <a:r>
              <a:rPr lang="en-US" altLang="zh-CN" dirty="0"/>
              <a:t>company</a:t>
            </a:r>
            <a:r>
              <a:rPr lang="zh-CN" altLang="en-US" dirty="0"/>
              <a:t> </a:t>
            </a:r>
            <a:r>
              <a:rPr lang="en-US" altLang="zh-CN" dirty="0"/>
              <a:t>stopped</a:t>
            </a:r>
            <a:r>
              <a:rPr lang="zh-CN" altLang="en-US" dirty="0"/>
              <a:t> </a:t>
            </a:r>
            <a:r>
              <a:rPr lang="en-US" altLang="zh-CN" dirty="0"/>
              <a:t>working!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garbage</a:t>
            </a:r>
            <a:r>
              <a:rPr lang="zh-CN" altLang="en-US" dirty="0"/>
              <a:t> </a:t>
            </a:r>
            <a:r>
              <a:rPr lang="en-US" altLang="zh-CN" dirty="0"/>
              <a:t>arrived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delayed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several</a:t>
            </a:r>
            <a:r>
              <a:rPr lang="zh-CN" altLang="en-US" dirty="0"/>
              <a:t> </a:t>
            </a:r>
            <a:r>
              <a:rPr lang="en-US" altLang="zh-CN" dirty="0"/>
              <a:t>days.</a:t>
            </a:r>
            <a:r>
              <a:rPr lang="zh-CN" altLang="en-US" dirty="0"/>
              <a:t> </a:t>
            </a:r>
            <a:r>
              <a:rPr lang="en-US" altLang="zh-CN" dirty="0"/>
              <a:t>Shorten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put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effect</a:t>
            </a:r>
          </a:p>
          <a:p>
            <a:r>
              <a:rPr lang="en-US" altLang="zh-CN" dirty="0"/>
              <a:t>Pandemic,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gather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social</a:t>
            </a:r>
            <a:r>
              <a:rPr lang="zh-CN" altLang="en-US" dirty="0"/>
              <a:t> </a:t>
            </a:r>
            <a:r>
              <a:rPr lang="en-US" altLang="zh-CN" dirty="0"/>
              <a:t>distancing in my neighborhood</a:t>
            </a:r>
          </a:p>
          <a:p>
            <a:endParaRPr lang="en-US" altLang="zh-CN" dirty="0"/>
          </a:p>
          <a:p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r>
              <a:rPr lang="zh-CN" altLang="en-US" dirty="0"/>
              <a:t> </a:t>
            </a:r>
            <a:r>
              <a:rPr lang="en-US" altLang="zh-CN" dirty="0"/>
              <a:t>was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assumptions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sort</a:t>
            </a:r>
            <a:r>
              <a:rPr lang="zh-CN" altLang="en-US" dirty="0"/>
              <a:t> </a:t>
            </a:r>
            <a:r>
              <a:rPr lang="en-US" altLang="zh-CN" dirty="0"/>
              <a:t>well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either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put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  <a:r>
              <a:rPr lang="zh-CN" altLang="en-US" dirty="0"/>
              <a:t> </a:t>
            </a:r>
            <a:r>
              <a:rPr lang="en-US" altLang="zh-CN" dirty="0"/>
              <a:t>wrongly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disposal</a:t>
            </a:r>
            <a:r>
              <a:rPr lang="zh-CN" altLang="en-US" dirty="0"/>
              <a:t> </a:t>
            </a:r>
            <a:r>
              <a:rPr lang="en-US" altLang="zh-CN" dirty="0"/>
              <a:t>point.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lazy</a:t>
            </a:r>
            <a:r>
              <a:rPr lang="zh-CN" altLang="en-US" dirty="0"/>
              <a:t> </a:t>
            </a:r>
            <a:r>
              <a:rPr lang="en-US" altLang="zh-CN" dirty="0"/>
              <a:t>people!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who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intentionally</a:t>
            </a:r>
            <a:r>
              <a:rPr lang="zh-CN" altLang="en-US" dirty="0"/>
              <a:t> </a:t>
            </a:r>
            <a:r>
              <a:rPr lang="en-US" altLang="zh-CN" dirty="0"/>
              <a:t>disobeying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considered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my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27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Including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subjective</a:t>
            </a:r>
            <a:r>
              <a:rPr lang="zh-CN" altLang="en-US" dirty="0"/>
              <a:t> </a:t>
            </a:r>
            <a:r>
              <a:rPr lang="en-US" altLang="zh-CN" dirty="0"/>
              <a:t>self-score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7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Color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convenient</a:t>
            </a:r>
            <a:r>
              <a:rPr lang="zh-CN" altLang="en-US" dirty="0"/>
              <a:t> </a:t>
            </a:r>
            <a:r>
              <a:rPr lang="en-US" altLang="zh-CN" dirty="0"/>
              <a:t>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19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Explorational</a:t>
            </a:r>
            <a:r>
              <a:rPr lang="zh-CN" altLang="en-US" dirty="0"/>
              <a:t> </a:t>
            </a:r>
            <a:r>
              <a:rPr lang="en-US" altLang="zh-CN" dirty="0"/>
              <a:t>games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require</a:t>
            </a:r>
            <a:r>
              <a:rPr lang="zh-CN" altLang="en-US" dirty="0"/>
              <a:t> </a:t>
            </a:r>
            <a:r>
              <a:rPr lang="en-US" altLang="zh-CN" dirty="0"/>
              <a:t>children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wander</a:t>
            </a:r>
            <a:r>
              <a:rPr lang="zh-CN" altLang="en-US" dirty="0"/>
              <a:t> </a:t>
            </a:r>
            <a:r>
              <a:rPr lang="en-US" altLang="zh-CN" dirty="0"/>
              <a:t>around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neighborhood,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carefully</a:t>
            </a:r>
            <a:r>
              <a:rPr lang="zh-CN" altLang="en-US" dirty="0"/>
              <a:t> </a:t>
            </a:r>
            <a:r>
              <a:rPr lang="en-US" altLang="zh-CN" dirty="0"/>
              <a:t>designed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r>
              <a:rPr lang="zh-CN" altLang="en-US" dirty="0"/>
              <a:t> </a:t>
            </a:r>
            <a:r>
              <a:rPr lang="en-US" altLang="zh-CN" dirty="0"/>
              <a:t>searching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forming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prize</a:t>
            </a:r>
            <a:r>
              <a:rPr lang="zh-CN" altLang="en-US" dirty="0"/>
              <a:t> </a:t>
            </a:r>
            <a:r>
              <a:rPr lang="en-US" altLang="zh-CN" dirty="0"/>
              <a:t>(position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usually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passengers)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0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11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1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them,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merely</a:t>
            </a:r>
            <a:r>
              <a:rPr lang="zh-CN" altLang="en-US" dirty="0"/>
              <a:t> </a:t>
            </a:r>
            <a:r>
              <a:rPr lang="en-US" altLang="zh-CN" dirty="0"/>
              <a:t>children,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participating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event.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skillful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garbage</a:t>
            </a:r>
            <a:r>
              <a:rPr lang="zh-CN" altLang="en-US" dirty="0"/>
              <a:t> </a:t>
            </a:r>
            <a:r>
              <a:rPr lang="en-US" altLang="zh-CN" dirty="0"/>
              <a:t>classification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thought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themselves.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were</a:t>
            </a:r>
            <a:r>
              <a:rPr lang="zh-CN" altLang="en-US" dirty="0"/>
              <a:t> </a:t>
            </a:r>
            <a:r>
              <a:rPr lang="en-US" altLang="zh-CN" dirty="0"/>
              <a:t>puzzled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questions!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Chat</a:t>
            </a:r>
            <a:r>
              <a:rPr lang="zh-CN" altLang="en-US" dirty="0"/>
              <a:t> </a:t>
            </a:r>
            <a:r>
              <a:rPr lang="en-US" altLang="zh-CN" dirty="0"/>
              <a:t>Group</a:t>
            </a:r>
            <a:r>
              <a:rPr lang="zh-CN" altLang="en-US" dirty="0"/>
              <a:t> </a:t>
            </a:r>
            <a:r>
              <a:rPr lang="en-US" altLang="zh-CN" dirty="0"/>
              <a:t>members: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researched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internet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re-studied</a:t>
            </a:r>
            <a:r>
              <a:rPr lang="zh-CN" altLang="en-US" dirty="0"/>
              <a:t> </a:t>
            </a:r>
            <a:r>
              <a:rPr lang="en-US" altLang="zh-CN" dirty="0"/>
              <a:t>them!</a:t>
            </a:r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10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10%</a:t>
            </a:r>
            <a:r>
              <a:rPr lang="zh-CN" altLang="en-US" dirty="0"/>
              <a:t> </a:t>
            </a:r>
            <a:r>
              <a:rPr lang="en-US" altLang="zh-CN" dirty="0"/>
              <a:t>score</a:t>
            </a:r>
            <a:r>
              <a:rPr lang="zh-CN" altLang="en-US" dirty="0"/>
              <a:t> </a:t>
            </a:r>
            <a:r>
              <a:rPr lang="en-US" altLang="zh-CN" dirty="0"/>
              <a:t>increase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2%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improvements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scores,</a:t>
            </a:r>
            <a:r>
              <a:rPr lang="zh-CN" altLang="en-US" dirty="0"/>
              <a:t> </a:t>
            </a:r>
            <a:r>
              <a:rPr lang="en-US" altLang="zh-CN" dirty="0"/>
              <a:t>however,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self</a:t>
            </a:r>
            <a:r>
              <a:rPr lang="zh-CN" altLang="en-US" dirty="0"/>
              <a:t> </a:t>
            </a:r>
            <a:r>
              <a:rPr lang="en-US" altLang="zh-CN" dirty="0"/>
              <a:t>score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higher.</a:t>
            </a:r>
            <a:r>
              <a:rPr lang="zh-CN" altLang="en-US" dirty="0"/>
              <a:t> </a:t>
            </a:r>
            <a:r>
              <a:rPr lang="en-US" altLang="zh-CN" dirty="0"/>
              <a:t>Probably,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pre-assessment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event,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re-studied</a:t>
            </a:r>
            <a:r>
              <a:rPr lang="zh-CN" altLang="en-US" dirty="0"/>
              <a:t> </a:t>
            </a:r>
            <a:r>
              <a:rPr lang="en-US" altLang="zh-CN" dirty="0"/>
              <a:t>it.</a:t>
            </a:r>
            <a:r>
              <a:rPr lang="zh-CN" altLang="en-US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3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Issue</a:t>
            </a:r>
            <a:r>
              <a:rPr lang="zh-CN" altLang="en-US" dirty="0"/>
              <a:t> </a:t>
            </a:r>
            <a:r>
              <a:rPr lang="en-US" altLang="zh-CN" dirty="0"/>
              <a:t>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C303-F1FA-874E-AC7F-DD04723199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9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3/24/21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5728-8D94-184B-ACE1-ED04856EB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Psychology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education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Environmental</a:t>
            </a:r>
            <a:r>
              <a:rPr lang="zh-CN" altLang="en-US" dirty="0"/>
              <a:t> </a:t>
            </a:r>
            <a:r>
              <a:rPr lang="en-US" altLang="zh-CN" dirty="0"/>
              <a:t>Protection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19C86-9732-654C-83ED-765FABEE0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327342"/>
            <a:ext cx="10572000" cy="434974"/>
          </a:xfrm>
        </p:spPr>
        <p:txBody>
          <a:bodyPr/>
          <a:lstStyle/>
          <a:p>
            <a:r>
              <a:rPr lang="en-US" altLang="zh-CN" dirty="0"/>
              <a:t>Lucy</a:t>
            </a:r>
            <a:r>
              <a:rPr lang="zh-CN" altLang="en-US" dirty="0"/>
              <a:t> </a:t>
            </a:r>
            <a:r>
              <a:rPr lang="en-US" altLang="zh-CN" dirty="0"/>
              <a:t>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92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5332-0E72-A54E-A607-B3717315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6318-DB6A-E343-AC9B-4FDB3AE6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32" y="2441740"/>
            <a:ext cx="10554574" cy="3636511"/>
          </a:xfrm>
        </p:spPr>
        <p:txBody>
          <a:bodyPr/>
          <a:lstStyle/>
          <a:p>
            <a:r>
              <a:rPr lang="en-US" altLang="zh-CN" strike="sngStrike" dirty="0"/>
              <a:t>Raising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awareness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of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policy</a:t>
            </a:r>
          </a:p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b="1" dirty="0"/>
              <a:t>(not</a:t>
            </a:r>
            <a:r>
              <a:rPr lang="zh-CN" altLang="en-US" b="1" dirty="0"/>
              <a:t> </a:t>
            </a:r>
            <a:r>
              <a:rPr lang="en-US" altLang="zh-CN" b="1" dirty="0"/>
              <a:t>much</a:t>
            </a:r>
            <a:r>
              <a:rPr lang="zh-CN" altLang="en-US" b="1" dirty="0"/>
              <a:t> </a:t>
            </a:r>
            <a:r>
              <a:rPr lang="en-US" altLang="zh-CN" b="1" dirty="0"/>
              <a:t>as</a:t>
            </a:r>
            <a:r>
              <a:rPr lang="zh-CN" altLang="en-US" b="1" dirty="0"/>
              <a:t> </a:t>
            </a:r>
            <a:r>
              <a:rPr lang="en-US" altLang="zh-CN" b="1" dirty="0"/>
              <a:t>I</a:t>
            </a:r>
            <a:r>
              <a:rPr lang="zh-CN" altLang="en-US" b="1" dirty="0"/>
              <a:t> </a:t>
            </a:r>
            <a:r>
              <a:rPr lang="en-US" altLang="zh-CN" b="1" dirty="0"/>
              <a:t>expected)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Making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sure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more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people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following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regulations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strictly.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86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A85CB-E044-7D41-AA65-D21965477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143D5-8473-3249-846E-0268E91B5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/>
              <a:t>Special</a:t>
            </a:r>
            <a:r>
              <a:rPr lang="zh-CN" altLang="en-US" sz="2800" dirty="0"/>
              <a:t> </a:t>
            </a:r>
            <a:r>
              <a:rPr lang="en-US" altLang="zh-CN" sz="2800" dirty="0"/>
              <a:t>time</a:t>
            </a:r>
            <a:r>
              <a:rPr lang="zh-CN" altLang="en-US" sz="2800" dirty="0"/>
              <a:t> </a:t>
            </a:r>
            <a:r>
              <a:rPr lang="en-US" altLang="zh-CN" sz="2800" dirty="0"/>
              <a:t>period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Pandemic</a:t>
            </a:r>
          </a:p>
          <a:p>
            <a:r>
              <a:rPr lang="en-US" altLang="zh-CN" sz="2800" dirty="0"/>
              <a:t>I</a:t>
            </a:r>
            <a:r>
              <a:rPr lang="zh-CN" altLang="en-US" sz="2800" dirty="0"/>
              <a:t> </a:t>
            </a:r>
            <a:r>
              <a:rPr lang="en-US" altLang="zh-CN" sz="2800" dirty="0"/>
              <a:t>cannot</a:t>
            </a:r>
            <a:r>
              <a:rPr lang="zh-CN" altLang="en-US" sz="2800" dirty="0"/>
              <a:t> </a:t>
            </a:r>
            <a:r>
              <a:rPr lang="en-US" altLang="zh-CN" sz="2800" dirty="0"/>
              <a:t>check</a:t>
            </a:r>
            <a:r>
              <a:rPr lang="zh-CN" altLang="en-US" sz="2800" dirty="0"/>
              <a:t> </a:t>
            </a:r>
            <a:r>
              <a:rPr lang="en-US" altLang="zh-CN" sz="2800" dirty="0"/>
              <a:t>every</a:t>
            </a:r>
            <a:r>
              <a:rPr lang="zh-CN" altLang="en-US" sz="2800" dirty="0"/>
              <a:t> </a:t>
            </a:r>
            <a:r>
              <a:rPr lang="en-US" altLang="zh-CN" sz="2800" dirty="0"/>
              <a:t>bag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garbage</a:t>
            </a:r>
            <a:r>
              <a:rPr lang="zh-CN" altLang="en-US" sz="2800" dirty="0"/>
              <a:t> </a:t>
            </a:r>
            <a:r>
              <a:rPr lang="en-US" altLang="zh-CN" sz="2800" dirty="0"/>
              <a:t>at</a:t>
            </a:r>
            <a:r>
              <a:rPr lang="zh-CN" altLang="en-US" sz="2800" dirty="0"/>
              <a:t> </a:t>
            </a:r>
            <a:r>
              <a:rPr lang="en-US" altLang="zh-CN" sz="2800" dirty="0"/>
              <a:t>disposal</a:t>
            </a:r>
            <a:r>
              <a:rPr lang="zh-CN" altLang="en-US" sz="2800" dirty="0"/>
              <a:t> </a:t>
            </a:r>
            <a:r>
              <a:rPr lang="en-US" altLang="zh-CN" sz="2800" dirty="0"/>
              <a:t>point!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85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AA9CC3-BD57-744D-96D5-5D973CE6999B}"/>
              </a:ext>
            </a:extLst>
          </p:cNvPr>
          <p:cNvSpPr/>
          <p:nvPr/>
        </p:nvSpPr>
        <p:spPr>
          <a:xfrm>
            <a:off x="1108587" y="1881485"/>
            <a:ext cx="967765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69213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7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B86E-82D1-8645-8646-0AE668C1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Map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8DD773-8831-EF49-A523-3BDE41F16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25" t="4004" r="15246" b="19782"/>
          <a:stretch/>
        </p:blipFill>
        <p:spPr>
          <a:xfrm>
            <a:off x="5117430" y="215369"/>
            <a:ext cx="6593305" cy="615191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9F40D-265C-4A42-B192-8EEA35B64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zh-CN" sz="2000" dirty="0"/>
              <a:t>I</a:t>
            </a:r>
            <a:r>
              <a:rPr lang="zh-CN" altLang="en-US" sz="2000" dirty="0"/>
              <a:t> </a:t>
            </a:r>
            <a:r>
              <a:rPr lang="en-US" altLang="zh-CN" sz="2000" dirty="0"/>
              <a:t>wander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whole</a:t>
            </a:r>
            <a:r>
              <a:rPr lang="zh-CN" altLang="en-US" sz="2000" dirty="0"/>
              <a:t> </a:t>
            </a:r>
            <a:r>
              <a:rPr lang="en-US" altLang="zh-CN" sz="2000" dirty="0"/>
              <a:t>neighborhood</a:t>
            </a:r>
            <a:r>
              <a:rPr lang="zh-CN" altLang="en-US" sz="2000" dirty="0"/>
              <a:t> </a:t>
            </a:r>
            <a:r>
              <a:rPr lang="en-US" altLang="zh-CN" sz="2000" dirty="0"/>
              <a:t>completely,</a:t>
            </a:r>
            <a:r>
              <a:rPr lang="zh-CN" altLang="en-US" sz="2000" dirty="0"/>
              <a:t> </a:t>
            </a:r>
            <a:r>
              <a:rPr lang="en-US" altLang="zh-CN" sz="2000" dirty="0"/>
              <a:t>choosing</a:t>
            </a:r>
            <a:r>
              <a:rPr lang="zh-CN" altLang="en-US" sz="2000" dirty="0"/>
              <a:t> </a:t>
            </a:r>
            <a:r>
              <a:rPr lang="en-US" altLang="zh-CN" sz="2000" dirty="0"/>
              <a:t>corners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spots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positions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board</a:t>
            </a:r>
            <a:r>
              <a:rPr lang="zh-CN" altLang="en-US" sz="2000" dirty="0"/>
              <a:t> </a:t>
            </a:r>
            <a:r>
              <a:rPr lang="en-US" altLang="zh-CN" sz="2000" dirty="0"/>
              <a:t>cards.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various</a:t>
            </a:r>
            <a:r>
              <a:rPr lang="zh-CN" altLang="en-US" sz="2000" dirty="0"/>
              <a:t> </a:t>
            </a:r>
            <a:r>
              <a:rPr lang="en-US" altLang="zh-CN" sz="2000" dirty="0"/>
              <a:t>combination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codes,</a:t>
            </a:r>
            <a:r>
              <a:rPr lang="zh-CN" altLang="en-US" sz="2000" dirty="0"/>
              <a:t> </a:t>
            </a:r>
            <a:r>
              <a:rPr lang="en-US" altLang="zh-CN" sz="2000" dirty="0"/>
              <a:t>choosing</a:t>
            </a:r>
            <a:r>
              <a:rPr lang="zh-CN" altLang="en-US" sz="2000" dirty="0"/>
              <a:t> </a:t>
            </a:r>
            <a:r>
              <a:rPr lang="en-US" altLang="zh-CN" sz="2000" dirty="0"/>
              <a:t>questions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draw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map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1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BE3A-459E-284A-9819-820DCB81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Assessment</a:t>
            </a:r>
            <a:r>
              <a:rPr lang="zh-CN" altLang="en-US" dirty="0"/>
              <a:t> </a:t>
            </a:r>
            <a:r>
              <a:rPr lang="en-US" altLang="zh-CN" dirty="0"/>
              <a:t>(little</a:t>
            </a:r>
            <a:r>
              <a:rPr lang="zh-CN" altLang="en-US" dirty="0"/>
              <a:t> </a:t>
            </a:r>
            <a:r>
              <a:rPr lang="en-US" altLang="zh-CN" dirty="0"/>
              <a:t>quiz)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B564A-A167-6944-A3A3-B4B963E5C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1.</a:t>
            </a:r>
            <a:r>
              <a:rPr lang="zh-CN" altLang="en-US" sz="2800" dirty="0"/>
              <a:t> </a:t>
            </a:r>
            <a:r>
              <a:rPr lang="en-US" altLang="zh-CN" sz="2800" dirty="0"/>
              <a:t>MCQ</a:t>
            </a:r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 </a:t>
            </a:r>
            <a:r>
              <a:rPr lang="en-US" altLang="zh-CN" sz="2800" dirty="0"/>
              <a:t>T&amp;F</a:t>
            </a:r>
          </a:p>
          <a:p>
            <a:r>
              <a:rPr lang="en-US" altLang="zh-CN" sz="2800" dirty="0"/>
              <a:t>3.</a:t>
            </a:r>
            <a:r>
              <a:rPr lang="zh-CN" altLang="en-US" sz="2800" dirty="0"/>
              <a:t> </a:t>
            </a:r>
            <a:r>
              <a:rPr lang="en-US" altLang="zh-CN" sz="2800" dirty="0"/>
              <a:t>Scenario</a:t>
            </a:r>
            <a:r>
              <a:rPr lang="zh-CN" altLang="en-US" sz="2800" dirty="0"/>
              <a:t> </a:t>
            </a:r>
            <a:r>
              <a:rPr lang="en-US" altLang="zh-CN" sz="2800" dirty="0"/>
              <a:t>Analysis</a:t>
            </a:r>
          </a:p>
          <a:p>
            <a:r>
              <a:rPr lang="en-US" altLang="zh-CN" sz="2800" dirty="0"/>
              <a:t>4.</a:t>
            </a:r>
            <a:r>
              <a:rPr lang="zh-CN" altLang="en-US" sz="2800" dirty="0"/>
              <a:t> </a:t>
            </a:r>
            <a:r>
              <a:rPr lang="en-US" altLang="zh-CN" sz="2800" dirty="0"/>
              <a:t>Self</a:t>
            </a:r>
            <a:r>
              <a:rPr lang="zh-CN" altLang="en-US" sz="2800" dirty="0"/>
              <a:t> </a:t>
            </a:r>
            <a:r>
              <a:rPr lang="en-US" altLang="zh-CN" sz="2800" dirty="0"/>
              <a:t>score.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7232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EC5F2-1C7C-CA45-B2DC-C7B263785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68D25-7174-E248-B251-B4C585EF7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Academic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E78CC-0294-494F-BA62-A2EAF8D11B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Psychology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education</a:t>
            </a:r>
          </a:p>
          <a:p>
            <a:pPr marL="0" indent="0">
              <a:buNone/>
            </a:pPr>
            <a:r>
              <a:rPr lang="en-US" altLang="zh-CN" dirty="0"/>
              <a:t>Gestalt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</a:p>
          <a:p>
            <a:pPr marL="0" indent="0">
              <a:buNone/>
            </a:pPr>
            <a:r>
              <a:rPr lang="en-US" altLang="zh-CN" dirty="0"/>
              <a:t>Positive</a:t>
            </a:r>
            <a:r>
              <a:rPr lang="zh-CN" altLang="en-US" dirty="0"/>
              <a:t> </a:t>
            </a:r>
            <a:r>
              <a:rPr lang="en-US" altLang="zh-CN" dirty="0"/>
              <a:t>reinforcement</a:t>
            </a:r>
          </a:p>
          <a:p>
            <a:pPr marL="0" indent="0">
              <a:buNone/>
            </a:pPr>
            <a:r>
              <a:rPr lang="en-US" altLang="zh-CN" dirty="0"/>
              <a:t>Ebbinghaus’s</a:t>
            </a:r>
            <a:r>
              <a:rPr lang="zh-CN" altLang="en-US" dirty="0"/>
              <a:t> </a:t>
            </a:r>
            <a:r>
              <a:rPr lang="en-US" altLang="zh-CN" dirty="0"/>
              <a:t>forgetting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</a:p>
          <a:p>
            <a:pPr marL="0" indent="0">
              <a:buNone/>
            </a:pPr>
            <a:r>
              <a:rPr lang="en-US" altLang="zh-CN" dirty="0"/>
              <a:t>Early</a:t>
            </a:r>
            <a:r>
              <a:rPr lang="zh-CN" altLang="en-US" dirty="0"/>
              <a:t> </a:t>
            </a:r>
            <a:r>
              <a:rPr lang="en-US" altLang="zh-CN" dirty="0"/>
              <a:t>school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Subconscious</a:t>
            </a:r>
            <a:r>
              <a:rPr lang="zh-CN" altLang="en-US" dirty="0"/>
              <a:t> </a:t>
            </a:r>
            <a:r>
              <a:rPr lang="en-US" altLang="zh-CN" dirty="0"/>
              <a:t>influence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98565-4AD4-FA4A-AE7A-8EFE7C2B7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dirty="0"/>
              <a:t>Practical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AB32E-51B7-7147-921F-48B2044F352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CN" dirty="0"/>
              <a:t>Apply</a:t>
            </a:r>
            <a:r>
              <a:rPr lang="zh-CN" altLang="en-US" dirty="0"/>
              <a:t> </a:t>
            </a:r>
            <a:r>
              <a:rPr lang="en-US" altLang="zh-CN" dirty="0"/>
              <a:t>those</a:t>
            </a:r>
            <a:r>
              <a:rPr lang="zh-CN" altLang="en-US" dirty="0"/>
              <a:t> </a:t>
            </a:r>
            <a:r>
              <a:rPr lang="en-US" altLang="zh-CN" dirty="0"/>
              <a:t>theories</a:t>
            </a:r>
          </a:p>
          <a:p>
            <a:pPr marL="0" indent="0">
              <a:buNone/>
            </a:pPr>
            <a:r>
              <a:rPr lang="en-US" altLang="zh-CN" dirty="0"/>
              <a:t>Color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</a:p>
          <a:p>
            <a:pPr marL="0" indent="0">
              <a:buNone/>
            </a:pPr>
            <a:r>
              <a:rPr lang="en-US" altLang="zh-CN" dirty="0"/>
              <a:t>Reward</a:t>
            </a:r>
          </a:p>
          <a:p>
            <a:pPr marL="0" indent="0">
              <a:buNone/>
            </a:pPr>
            <a:r>
              <a:rPr lang="en-US" altLang="zh-CN" dirty="0"/>
              <a:t>Exposure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knowledge</a:t>
            </a:r>
          </a:p>
          <a:p>
            <a:pPr marL="0" indent="0">
              <a:buNone/>
            </a:pP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r>
              <a:rPr lang="en-US" altLang="zh-CN" dirty="0"/>
              <a:t>Environmental</a:t>
            </a:r>
            <a:r>
              <a:rPr lang="zh-CN" altLang="en-US" dirty="0"/>
              <a:t> </a:t>
            </a:r>
            <a:r>
              <a:rPr lang="en-US" altLang="zh-CN" dirty="0"/>
              <a:t>protection</a:t>
            </a:r>
            <a:r>
              <a:rPr lang="zh-CN" altLang="en-US" dirty="0"/>
              <a:t> </a:t>
            </a:r>
            <a:r>
              <a:rPr lang="en-US" altLang="zh-CN" dirty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2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EDD86-25ED-6540-9997-D7855012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C3E83-6B54-A441-9FBC-254E2B3C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91" y="932413"/>
            <a:ext cx="10554574" cy="3636511"/>
          </a:xfrm>
        </p:spPr>
        <p:txBody>
          <a:bodyPr/>
          <a:lstStyle/>
          <a:p>
            <a:r>
              <a:rPr lang="en-US" altLang="zh-CN" sz="2400" dirty="0"/>
              <a:t>Design</a:t>
            </a:r>
            <a:r>
              <a:rPr lang="zh-CN" altLang="en-US" sz="2400" dirty="0"/>
              <a:t> </a:t>
            </a:r>
            <a:r>
              <a:rPr lang="en-US" altLang="zh-CN" sz="2400" dirty="0"/>
              <a:t>Garbage</a:t>
            </a:r>
            <a:r>
              <a:rPr lang="zh-CN" altLang="en-US" sz="2400" dirty="0"/>
              <a:t> </a:t>
            </a:r>
            <a:r>
              <a:rPr lang="en-US" altLang="zh-CN" sz="2400" dirty="0"/>
              <a:t>Bags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08AF0-A9FF-5545-96BA-3289F1A88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91" y="2750668"/>
            <a:ext cx="5097379" cy="3823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5CF99-0638-734D-A963-8529B3A9D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08" t="20329" r="42047" b="35575"/>
          <a:stretch/>
        </p:blipFill>
        <p:spPr>
          <a:xfrm>
            <a:off x="6334624" y="2394101"/>
            <a:ext cx="3755860" cy="39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07A8-F0F4-9B4A-80E3-C2034AE70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9A202-3391-5B41-9B47-8014C3C33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920333"/>
            <a:ext cx="10554574" cy="3636511"/>
          </a:xfrm>
        </p:spPr>
        <p:txBody>
          <a:bodyPr/>
          <a:lstStyle/>
          <a:p>
            <a:r>
              <a:rPr lang="en-US" altLang="zh-CN" sz="2400" dirty="0"/>
              <a:t>Treasure</a:t>
            </a:r>
            <a:r>
              <a:rPr lang="zh-CN" altLang="en-US" sz="2400" dirty="0"/>
              <a:t> </a:t>
            </a:r>
            <a:r>
              <a:rPr lang="en-US" altLang="zh-CN" sz="2400" dirty="0"/>
              <a:t>Hunt</a:t>
            </a:r>
            <a:r>
              <a:rPr lang="zh-CN" altLang="en-US" sz="2400" dirty="0"/>
              <a:t> </a:t>
            </a:r>
            <a:r>
              <a:rPr lang="en-US" altLang="zh-CN" sz="2400" dirty="0"/>
              <a:t>Games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DEF22-633E-2946-94A5-D1F1CEA1D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80" y="2848359"/>
            <a:ext cx="5037220" cy="3777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5D4C0-6AC4-5240-B45F-48CB64351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7" r="1345"/>
          <a:stretch/>
        </p:blipFill>
        <p:spPr>
          <a:xfrm>
            <a:off x="5847220" y="2593340"/>
            <a:ext cx="5229726" cy="3927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57858-BBE3-C548-884A-82AC6B381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79" t="37477" r="14658" b="27822"/>
          <a:stretch/>
        </p:blipFill>
        <p:spPr>
          <a:xfrm>
            <a:off x="6800468" y="26638"/>
            <a:ext cx="4924926" cy="68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4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5332-0E72-A54E-A607-B3717315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6318-DB6A-E343-AC9B-4FDB3AE6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32" y="2441740"/>
            <a:ext cx="10554574" cy="3636511"/>
          </a:xfrm>
        </p:spPr>
        <p:txBody>
          <a:bodyPr/>
          <a:lstStyle/>
          <a:p>
            <a:r>
              <a:rPr lang="en-US" altLang="zh-CN" dirty="0"/>
              <a:t>Raising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awareness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policy</a:t>
            </a:r>
          </a:p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</a:p>
          <a:p>
            <a:r>
              <a:rPr lang="en-US" altLang="zh-CN" dirty="0"/>
              <a:t>Making</a:t>
            </a:r>
            <a:r>
              <a:rPr lang="zh-CN" altLang="en-US" dirty="0"/>
              <a:t> </a:t>
            </a:r>
            <a:r>
              <a:rPr lang="en-US" altLang="zh-CN" dirty="0"/>
              <a:t>sure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regulations</a:t>
            </a:r>
            <a:r>
              <a:rPr lang="zh-CN" altLang="en-US" dirty="0"/>
              <a:t> </a:t>
            </a:r>
            <a:r>
              <a:rPr lang="en-US" altLang="zh-CN" dirty="0"/>
              <a:t>strictly.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0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6BB47-40AA-AE4D-B569-C2A9A42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How?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9D009-44C3-F644-BF50-B06F14C74D41}"/>
              </a:ext>
            </a:extLst>
          </p:cNvPr>
          <p:cNvSpPr/>
          <p:nvPr/>
        </p:nvSpPr>
        <p:spPr>
          <a:xfrm>
            <a:off x="1701206" y="2864465"/>
            <a:ext cx="878958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Score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comparison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between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pre-assessment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and</a:t>
            </a:r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post-assessment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7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5332-0E72-A54E-A607-B3717315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6318-DB6A-E343-AC9B-4FDB3AE6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32" y="2441740"/>
            <a:ext cx="10554574" cy="3636511"/>
          </a:xfrm>
        </p:spPr>
        <p:txBody>
          <a:bodyPr/>
          <a:lstStyle/>
          <a:p>
            <a:r>
              <a:rPr lang="en-US" altLang="zh-CN" strike="sngStrike" dirty="0"/>
              <a:t>Raising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awareness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of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policy</a:t>
            </a:r>
          </a:p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</a:p>
          <a:p>
            <a:r>
              <a:rPr lang="en-US" altLang="zh-CN" dirty="0"/>
              <a:t>Making</a:t>
            </a:r>
            <a:r>
              <a:rPr lang="zh-CN" altLang="en-US" dirty="0"/>
              <a:t> </a:t>
            </a:r>
            <a:r>
              <a:rPr lang="en-US" altLang="zh-CN" dirty="0"/>
              <a:t>sure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regulations</a:t>
            </a:r>
            <a:r>
              <a:rPr lang="zh-CN" altLang="en-US" dirty="0"/>
              <a:t> </a:t>
            </a:r>
            <a:r>
              <a:rPr lang="en-US" altLang="zh-CN" dirty="0"/>
              <a:t>strictly.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11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5332-0E72-A54E-A607-B37173152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Initial</a:t>
            </a:r>
            <a:r>
              <a:rPr lang="zh-CN" altLang="en-US" dirty="0"/>
              <a:t> </a:t>
            </a:r>
            <a:r>
              <a:rPr lang="en-US" altLang="zh-CN" dirty="0"/>
              <a:t>Goals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6318-DB6A-E343-AC9B-4FDB3AE66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32" y="2441740"/>
            <a:ext cx="10554574" cy="3636511"/>
          </a:xfrm>
        </p:spPr>
        <p:txBody>
          <a:bodyPr/>
          <a:lstStyle/>
          <a:p>
            <a:r>
              <a:rPr lang="en-US" altLang="zh-CN" strike="sngStrike" dirty="0"/>
              <a:t>Raising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awareness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of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the</a:t>
            </a:r>
            <a:r>
              <a:rPr lang="zh-CN" altLang="en-US" strike="sngStrike" dirty="0"/>
              <a:t> </a:t>
            </a:r>
            <a:r>
              <a:rPr lang="en-US" altLang="zh-CN" strike="sngStrike" dirty="0"/>
              <a:t>policy</a:t>
            </a:r>
          </a:p>
          <a:p>
            <a:r>
              <a:rPr lang="en-US" altLang="zh-CN" dirty="0"/>
              <a:t>General</a:t>
            </a:r>
            <a:r>
              <a:rPr lang="zh-CN" altLang="en-US" dirty="0"/>
              <a:t> </a:t>
            </a:r>
            <a:r>
              <a:rPr lang="en-US" altLang="zh-CN" dirty="0"/>
              <a:t>understanding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recycling</a:t>
            </a:r>
            <a:r>
              <a:rPr lang="zh-CN" altLang="en-US" dirty="0"/>
              <a:t> </a:t>
            </a:r>
            <a:r>
              <a:rPr lang="en-US" altLang="zh-CN" dirty="0"/>
              <a:t>standard</a:t>
            </a:r>
            <a:r>
              <a:rPr lang="zh-CN" altLang="en-US" dirty="0"/>
              <a:t> </a:t>
            </a:r>
            <a:r>
              <a:rPr lang="en-US" altLang="zh-CN" b="1" dirty="0"/>
              <a:t>(not</a:t>
            </a:r>
            <a:r>
              <a:rPr lang="zh-CN" altLang="en-US" b="1" dirty="0"/>
              <a:t> </a:t>
            </a:r>
            <a:r>
              <a:rPr lang="en-US" altLang="zh-CN" b="1" dirty="0"/>
              <a:t>much</a:t>
            </a:r>
            <a:r>
              <a:rPr lang="zh-CN" altLang="en-US" b="1" dirty="0"/>
              <a:t> </a:t>
            </a:r>
            <a:r>
              <a:rPr lang="en-US" altLang="zh-CN" b="1" dirty="0"/>
              <a:t>as</a:t>
            </a:r>
            <a:r>
              <a:rPr lang="zh-CN" altLang="en-US" b="1" dirty="0"/>
              <a:t> </a:t>
            </a:r>
            <a:r>
              <a:rPr lang="en-US" altLang="zh-CN" b="1" dirty="0"/>
              <a:t>I</a:t>
            </a:r>
            <a:r>
              <a:rPr lang="zh-CN" altLang="en-US" b="1" dirty="0"/>
              <a:t> </a:t>
            </a:r>
            <a:r>
              <a:rPr lang="en-US" altLang="zh-CN" b="1" dirty="0"/>
              <a:t>expected)</a:t>
            </a:r>
          </a:p>
          <a:p>
            <a:r>
              <a:rPr lang="en-US" altLang="zh-CN" dirty="0"/>
              <a:t>Making</a:t>
            </a:r>
            <a:r>
              <a:rPr lang="zh-CN" altLang="en-US" dirty="0"/>
              <a:t> </a:t>
            </a:r>
            <a:r>
              <a:rPr lang="en-US" altLang="zh-CN" dirty="0"/>
              <a:t>sure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regulations</a:t>
            </a:r>
            <a:r>
              <a:rPr lang="zh-CN" altLang="en-US" dirty="0"/>
              <a:t> </a:t>
            </a:r>
            <a:r>
              <a:rPr lang="en-US" altLang="zh-CN" dirty="0"/>
              <a:t>strictly.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50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023E1-82A1-B44F-9C4B-68D854D7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F96B7B-6D2A-BB46-930F-2FAA95FDB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0"/>
            <a:ext cx="5715000" cy="24384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5729F3E-C832-8F44-A07B-F38F729EED87}"/>
              </a:ext>
            </a:extLst>
          </p:cNvPr>
          <p:cNvSpPr/>
          <p:nvPr/>
        </p:nvSpPr>
        <p:spPr>
          <a:xfrm>
            <a:off x="5308600" y="1200150"/>
            <a:ext cx="1168400" cy="62865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C6D0C-710A-ED48-B6F2-07D131923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46" b="44388"/>
          <a:stretch/>
        </p:blipFill>
        <p:spPr>
          <a:xfrm>
            <a:off x="1545204" y="2413000"/>
            <a:ext cx="3763396" cy="2680207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F8F82A84-471F-0840-B0C8-2EE769DC0381}"/>
              </a:ext>
            </a:extLst>
          </p:cNvPr>
          <p:cNvSpPr/>
          <p:nvPr/>
        </p:nvSpPr>
        <p:spPr>
          <a:xfrm>
            <a:off x="5328919" y="3145689"/>
            <a:ext cx="1168400" cy="62865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ADE227-31D8-B64D-B910-487C5714B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33" b="44008"/>
          <a:stretch/>
        </p:blipFill>
        <p:spPr>
          <a:xfrm>
            <a:off x="6477000" y="2438400"/>
            <a:ext cx="3722825" cy="26583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95D985-EB8F-8347-9379-5AEBA73C6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0" y="0"/>
            <a:ext cx="5308600" cy="241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3444CB-CBE5-5543-BFD7-20D408841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47" y="4481629"/>
            <a:ext cx="5071872" cy="2376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4CA4F8-1F23-314C-8191-9B16454B4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318" y="4481629"/>
            <a:ext cx="5257353" cy="2376371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87DE183C-9980-FC4A-8A20-CD21FA7B5FDF}"/>
              </a:ext>
            </a:extLst>
          </p:cNvPr>
          <p:cNvSpPr/>
          <p:nvPr/>
        </p:nvSpPr>
        <p:spPr>
          <a:xfrm>
            <a:off x="5349237" y="5488813"/>
            <a:ext cx="1168400" cy="628650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E012C2ED-7900-834A-901E-B5341561A32B}"/>
              </a:ext>
            </a:extLst>
          </p:cNvPr>
          <p:cNvSpPr/>
          <p:nvPr/>
        </p:nvSpPr>
        <p:spPr>
          <a:xfrm>
            <a:off x="1545204" y="2206752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31F54EA0-97DB-2844-99F8-134A6C75795B}"/>
              </a:ext>
            </a:extLst>
          </p:cNvPr>
          <p:cNvSpPr/>
          <p:nvPr/>
        </p:nvSpPr>
        <p:spPr>
          <a:xfrm>
            <a:off x="3873876" y="2206752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15ACE88-5ECE-C64E-9608-91A69BB88D94}"/>
              </a:ext>
            </a:extLst>
          </p:cNvPr>
          <p:cNvSpPr/>
          <p:nvPr/>
        </p:nvSpPr>
        <p:spPr>
          <a:xfrm>
            <a:off x="8183748" y="2217007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94946A6F-4B6C-8D43-8569-3884DB08C99C}"/>
              </a:ext>
            </a:extLst>
          </p:cNvPr>
          <p:cNvSpPr/>
          <p:nvPr/>
        </p:nvSpPr>
        <p:spPr>
          <a:xfrm>
            <a:off x="10564438" y="2217007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F40D3903-9D03-8D45-9292-4A57E7F192B4}"/>
              </a:ext>
            </a:extLst>
          </p:cNvPr>
          <p:cNvSpPr/>
          <p:nvPr/>
        </p:nvSpPr>
        <p:spPr>
          <a:xfrm>
            <a:off x="3426902" y="4249981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4167043B-EA1D-6545-9BF3-3F0F9A1227C5}"/>
              </a:ext>
            </a:extLst>
          </p:cNvPr>
          <p:cNvSpPr/>
          <p:nvPr/>
        </p:nvSpPr>
        <p:spPr>
          <a:xfrm>
            <a:off x="8407616" y="4239726"/>
            <a:ext cx="783468" cy="23164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659745AA-E421-394E-AEB2-BD6A7F28488C}"/>
              </a:ext>
            </a:extLst>
          </p:cNvPr>
          <p:cNvSpPr/>
          <p:nvPr/>
        </p:nvSpPr>
        <p:spPr>
          <a:xfrm>
            <a:off x="2791393" y="4580509"/>
            <a:ext cx="1463040" cy="1816608"/>
          </a:xfrm>
          <a:prstGeom prst="frame">
            <a:avLst>
              <a:gd name="adj1" fmla="val 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FB775EA-8376-5843-A808-51BC3B35D22C}"/>
              </a:ext>
            </a:extLst>
          </p:cNvPr>
          <p:cNvSpPr/>
          <p:nvPr/>
        </p:nvSpPr>
        <p:spPr>
          <a:xfrm>
            <a:off x="10039537" y="4761510"/>
            <a:ext cx="1463040" cy="1816608"/>
          </a:xfrm>
          <a:prstGeom prst="frame">
            <a:avLst>
              <a:gd name="adj1" fmla="val 41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645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261</TotalTime>
  <Words>524</Words>
  <Application>Microsoft Macintosh PowerPoint</Application>
  <PresentationFormat>Widescreen</PresentationFormat>
  <Paragraphs>80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宋体</vt:lpstr>
      <vt:lpstr>Calibri</vt:lpstr>
      <vt:lpstr>Century Gothic</vt:lpstr>
      <vt:lpstr>Wingdings 2</vt:lpstr>
      <vt:lpstr>Quotable</vt:lpstr>
      <vt:lpstr>Psychology in education of  Environmental Protection</vt:lpstr>
      <vt:lpstr>Two parts of the project</vt:lpstr>
      <vt:lpstr>Practical Part</vt:lpstr>
      <vt:lpstr>Practical Part</vt:lpstr>
      <vt:lpstr>Initial Goals</vt:lpstr>
      <vt:lpstr>How?</vt:lpstr>
      <vt:lpstr>Initial Goals</vt:lpstr>
      <vt:lpstr>Initial Goals</vt:lpstr>
      <vt:lpstr>PowerPoint Presentation</vt:lpstr>
      <vt:lpstr>Initial Goals</vt:lpstr>
      <vt:lpstr>Challenges</vt:lpstr>
      <vt:lpstr>PowerPoint Presentation</vt:lpstr>
      <vt:lpstr>PowerPoint Presentation</vt:lpstr>
      <vt:lpstr>One of the Map</vt:lpstr>
      <vt:lpstr>Assessment (little quiz)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Psychology and  Environmental Protection</dc:title>
  <dc:creator>孙 露一</dc:creator>
  <cp:lastModifiedBy>孙 露一</cp:lastModifiedBy>
  <cp:revision>18</cp:revision>
  <dcterms:created xsi:type="dcterms:W3CDTF">2021-03-23T10:52:33Z</dcterms:created>
  <dcterms:modified xsi:type="dcterms:W3CDTF">2021-03-24T05:04:53Z</dcterms:modified>
</cp:coreProperties>
</file>